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4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EE46-5211-43F5-B91B-47B3E58C9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DEDA7-2D32-456C-973F-69FA7CD68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C0AF1-790A-4D03-9ECD-84E52F01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3E81A-EDAD-4F96-A692-C6CE4469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941B-CB24-4246-8832-0ED7FC66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52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4D3D-B6C9-4F73-95F3-352E216E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6E0BD-EBE2-443E-BB0B-05570BC14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286AD-7BD4-4176-BD0F-C39ACDCD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4D29-514C-4D55-A883-EF81129D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B3022-E76B-4BD0-B453-63D18724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6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DAF0E-84D0-4DA6-B11F-C15C3CCD5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FF2EE-4003-4902-B285-6A654E286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F477D-ED3C-4C16-9AB3-72CCCEEF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F58FC-11DF-4589-86AE-8D4AD3B2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D4E71-B419-4384-A167-BDCC62E4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77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CAAB-2E7E-4B26-8A16-B986BB18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F03A-6269-4612-A55E-A94C64583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A4BF5-E08B-4390-96D0-2993D399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62E2-AD56-40E9-A9B0-38C86655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21834-4E5A-49F7-A785-8E9E2E1A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0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53BB-26ED-4AA5-A9CE-0795D008A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15C8D-4530-48BB-BA92-CDC5149C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996A9-E52B-4CFF-A017-D8FEF3F1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81D09-6961-4178-91BA-4380BE58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EFFF5-6A32-41F3-B696-ADA1F130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90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8CADC-B22D-4710-B463-CF965452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6783-91DF-4711-835E-4B61364CD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96848-C7F9-47C8-A260-A47957375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A8B7A-AE02-4298-A21D-23A4FC92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599-3CC0-44D6-9FD2-78FC46A5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C7293-FD35-413A-8F45-1D4F451F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3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1FDB-AE98-4503-8B00-3E895027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686B6-E778-461B-B849-810CAF08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94F67-45B6-4F17-82DE-15116A28D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A8D1F-2AD0-487C-9F45-E9966C898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16ED4-B767-41C2-824D-730328E4E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38B380-4469-4CC6-ACCB-1275F77E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9E2DC-86B5-40EC-995F-53E93543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AD63F-CF07-4D3F-925C-EEFD3E0D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022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382C-0724-4E27-9771-7CB8FA14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C088C-8A3F-48EA-B2F1-7C8F4B50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7A774-BD04-463D-BE2E-9E6A6EED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FF94E-96CC-4176-8D8D-0CE600BCE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03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4A38D-0039-4E4E-8EB4-C50BA371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80CE01-5E97-4895-8064-A1CC848D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9796A-6078-47FC-97D7-ECA9F00D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90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6715-3221-499C-A71C-F3F79112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5E7E-71D6-4B16-B5BE-4A422A43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5B244-A4E5-48FD-9B37-BAC93BE41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AEF34-0A6A-4634-A0F7-4ED4E5A4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E823A-2131-422D-B9EC-08C7729C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E95E9-F302-466D-9B75-5CE2C811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07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4540-5A3F-4129-9ADF-898FCBAC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DD1F0-A8DF-44B3-856B-137267160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009C2-0518-445B-BFDD-D6D798AD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3019F-309F-44AC-A1B1-3638790C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A2FB8-1EA1-46D0-83BA-D1A01BD3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DC3D5-DE68-4273-A362-5700677A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30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049CCC-4213-4D07-84CC-6B07CA21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F2F30-D5B0-42E7-A3DA-391BA45B6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6EE68-84EB-4D56-8E97-363BF8EB2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B6AB-2B18-4C23-AABF-DC46DB245016}" type="datetimeFigureOut">
              <a:rPr lang="fi-FI" smtClean="0"/>
              <a:t>9.10.2020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5DE33-2804-4926-A64B-D775488EB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F4EC8-2CB1-44D3-A3DF-46CDAF82E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CE66-0EBC-46B9-B8A8-7B59764C9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07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r0Rp-nzM2EyRVMARMnmJEKIRzQXx_8tEq3oIO5il8kpUMVRZOEdGTkJWNzJKTzhWRlRSWjVOTTBIWi4u" TargetMode="External"/><Relationship Id="rId2" Type="http://schemas.openxmlformats.org/officeDocument/2006/relationships/hyperlink" Target="https://elomake.samk.fi/lomakkeet/10726/lomakke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uni.zoom.us/j/61188026495?pwd=dENIc2hDdTQzTUpyMlczKzF3Sm9WUT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F6CF-D056-4315-8CF4-1D4ED7D2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15" y="357174"/>
            <a:ext cx="6087534" cy="1654506"/>
          </a:xfrm>
        </p:spPr>
        <p:txBody>
          <a:bodyPr/>
          <a:lstStyle/>
          <a:p>
            <a:pPr algn="ctr"/>
            <a:r>
              <a:rPr lang="fi-FI" b="1" dirty="0"/>
              <a:t>Tervetuloa 1.työpajaan </a:t>
            </a:r>
            <a:br>
              <a:rPr lang="fi-FI" b="1" dirty="0"/>
            </a:br>
            <a:r>
              <a:rPr lang="fi-FI" b="1" dirty="0"/>
              <a:t>maanantaina 26.10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27390-5EFC-4D2C-8B40-EC4BF8CE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968" y="84620"/>
            <a:ext cx="5225111" cy="2117917"/>
          </a:xfrm>
          <a:solidFill>
            <a:srgbClr val="FF990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/>
              <a:t>ENNEN TYÖPAJAA,</a:t>
            </a:r>
          </a:p>
          <a:p>
            <a:pPr marL="0" indent="0">
              <a:buNone/>
            </a:pPr>
            <a:r>
              <a:rPr lang="fi-FI" dirty="0"/>
              <a:t>Henkilökohtainen ilmoittautuminen 18.10. mennessä, linkki:</a:t>
            </a:r>
          </a:p>
          <a:p>
            <a:pPr marL="0" indent="0">
              <a:buNone/>
            </a:pPr>
            <a:r>
              <a:rPr lang="fi-FI" sz="2000" u="sng" dirty="0">
                <a:hlinkClick r:id="rId2"/>
              </a:rPr>
              <a:t>https://elomake.samk.fi/lomakkeet/10726/lomakkeet.html</a:t>
            </a:r>
            <a:endParaRPr lang="fi-FI" sz="2000" dirty="0"/>
          </a:p>
          <a:p>
            <a:pPr marL="0" indent="0">
              <a:buNone/>
            </a:pPr>
            <a:r>
              <a:rPr lang="fi-FI" dirty="0"/>
              <a:t>Osaamiskartoituskyselyyn vastaaminen 18.10. mennessä, linkki:</a:t>
            </a:r>
          </a:p>
          <a:p>
            <a:pPr marL="0" indent="0">
              <a:buNone/>
            </a:pPr>
            <a:r>
              <a:rPr lang="fi-FI" sz="2000" dirty="0">
                <a:hlinkClick r:id="rId3"/>
              </a:rPr>
              <a:t>https://forms.office.com/Pages/ResponsePage.aspx?id=r0Rp-nzM2EyRVMARMnmJEKIRzQXx_8tEq3oIO5il8kpUMVRZOEdGTkJWNzJKTzhWRlRSWjVOTTBIWi4u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D0D5BB-5F4E-4668-958A-7893B30195EA}"/>
              </a:ext>
            </a:extLst>
          </p:cNvPr>
          <p:cNvSpPr txBox="1">
            <a:spLocks/>
          </p:cNvSpPr>
          <p:nvPr/>
        </p:nvSpPr>
        <p:spPr>
          <a:xfrm>
            <a:off x="296334" y="2284213"/>
            <a:ext cx="11773745" cy="3719022"/>
          </a:xfrm>
          <a:prstGeom prst="rect">
            <a:avLst/>
          </a:prstGeom>
          <a:solidFill>
            <a:srgbClr val="7AB5F6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b="1" dirty="0"/>
              <a:t>TYÖPAJAN OHJELMA klo 12-16</a:t>
            </a:r>
          </a:p>
          <a:p>
            <a:pPr marL="0" indent="0">
              <a:buNone/>
            </a:pPr>
            <a:r>
              <a:rPr lang="fi-FI" sz="2400" dirty="0"/>
              <a:t>12-13 ennakkoon valmistautuminen itsenäisesti: Moodle –pohjaan tutustuminen</a:t>
            </a:r>
          </a:p>
          <a:p>
            <a:pPr marL="0" indent="0">
              <a:buNone/>
            </a:pPr>
            <a:r>
              <a:rPr lang="fi-FI" sz="2400" dirty="0"/>
              <a:t>13 Tervetuloa! Haastattelujen ja osaamiskartoitusten tulosten esittelyä (</a:t>
            </a:r>
            <a:r>
              <a:rPr lang="fi-FI" sz="2400" dirty="0" err="1"/>
              <a:t>Zoom</a:t>
            </a:r>
            <a:r>
              <a:rPr lang="fi-FI" sz="2400" dirty="0"/>
              <a:t>-yhteys käytössä)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400" dirty="0"/>
              <a:t>13:30 Pienryhmissä kotihoidon toimintaympäristöön ja teknologiaan liittyvien aiheiden pohtiminen kahvi/teekupin äärellä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400" dirty="0"/>
              <a:t>14 Pienryhmien huomioiden yhteenveto (</a:t>
            </a:r>
            <a:r>
              <a:rPr lang="fi-FI" sz="2400" dirty="0" err="1"/>
              <a:t>Zoom</a:t>
            </a:r>
            <a:r>
              <a:rPr lang="fi-FI" sz="2400" dirty="0"/>
              <a:t>-yhteys käytössä)</a:t>
            </a:r>
          </a:p>
          <a:p>
            <a:pPr marL="0" indent="0">
              <a:buNone/>
            </a:pPr>
            <a:r>
              <a:rPr lang="fi-FI" sz="2400" dirty="0"/>
              <a:t>14:15-15 Teknologian tarkastelua yhteisesti ja paikallisesti (</a:t>
            </a:r>
            <a:r>
              <a:rPr lang="fi-FI" sz="2400" dirty="0" err="1"/>
              <a:t>Zoom</a:t>
            </a:r>
            <a:r>
              <a:rPr lang="fi-FI" sz="2400" dirty="0"/>
              <a:t>-yhteys käytössä alussa ja lopussa)</a:t>
            </a:r>
          </a:p>
          <a:p>
            <a:pPr marL="0" indent="0">
              <a:buNone/>
            </a:pPr>
            <a:r>
              <a:rPr lang="fi-FI" sz="2400" dirty="0"/>
              <a:t>15-16 työpajan jälkeen aiheen soveltamista itsenäisesti: Nordic-kysely ja palautteen antaminen 											sähköisesti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60A865-0F00-46A9-8B46-F4DCBB116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240" y="6084911"/>
            <a:ext cx="2187493" cy="5367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AC2CD4-0C10-4C65-B182-573327CDC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813" y="5801360"/>
            <a:ext cx="8858067" cy="105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8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38B9-C581-4FB1-92C1-9A179E55D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Työpajatyöskentelyn linkki, klo 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E13D3-411C-4A51-8002-3AB84809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1987125"/>
            <a:ext cx="11717867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dirty="0" err="1"/>
              <a:t>Zoom</a:t>
            </a:r>
            <a:r>
              <a:rPr lang="fi-FI" dirty="0"/>
              <a:t> yhteys 	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etäyhteydellä työskentelyn osuuksiin, </a:t>
            </a:r>
          </a:p>
          <a:p>
            <a:pPr marL="0" lvl="0" indent="0">
              <a:buNone/>
            </a:pPr>
            <a:r>
              <a:rPr lang="fi-FI" dirty="0"/>
              <a:t>		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osa ajasta pienryhmissä työstämistä joko läsnä tai etäyhteyden kautta</a:t>
            </a:r>
          </a:p>
          <a:p>
            <a:pPr marL="0" lvl="0" indent="0">
              <a:buNone/>
            </a:pPr>
            <a:endParaRPr lang="fi-FI" sz="2600" dirty="0"/>
          </a:p>
          <a:p>
            <a:pPr marL="0" lvl="0" indent="0">
              <a:buNone/>
            </a:pPr>
            <a:r>
              <a:rPr lang="fi-FI" sz="2400" dirty="0" err="1"/>
              <a:t>Topic</a:t>
            </a:r>
            <a:r>
              <a:rPr lang="fi-FI" sz="2400" dirty="0"/>
              <a:t>: Veto- ja pitovoimaa kotihoitoon -hanke, 1. työpajan etäyhteydellä työskentelyn osuuksiin</a:t>
            </a:r>
          </a:p>
          <a:p>
            <a:pPr marL="0" lvl="0" indent="0">
              <a:buNone/>
            </a:pPr>
            <a:r>
              <a:rPr lang="fi-FI" sz="2400" dirty="0"/>
              <a:t>Time: </a:t>
            </a:r>
            <a:r>
              <a:rPr lang="fi-FI" sz="2400" dirty="0" err="1"/>
              <a:t>Oct</a:t>
            </a:r>
            <a:r>
              <a:rPr lang="fi-FI" sz="2400" dirty="0"/>
              <a:t> 26, 2020 01:00 PM Helsinki</a:t>
            </a:r>
          </a:p>
          <a:p>
            <a:pPr marL="0" lvl="0" indent="0">
              <a:buNone/>
            </a:pPr>
            <a:endParaRPr lang="fi-FI" sz="2400" dirty="0"/>
          </a:p>
          <a:p>
            <a:pPr marL="0" lvl="0" indent="0">
              <a:buNone/>
            </a:pPr>
            <a:r>
              <a:rPr lang="fi-FI" sz="2400" dirty="0"/>
              <a:t>Join </a:t>
            </a:r>
            <a:r>
              <a:rPr lang="fi-FI" sz="2400" dirty="0" err="1"/>
              <a:t>Zoom</a:t>
            </a:r>
            <a:r>
              <a:rPr lang="fi-FI" sz="2400" dirty="0"/>
              <a:t> </a:t>
            </a:r>
            <a:r>
              <a:rPr lang="fi-FI" sz="2400" dirty="0" err="1"/>
              <a:t>Meeting</a:t>
            </a:r>
            <a:endParaRPr lang="fi-FI" sz="2400" dirty="0"/>
          </a:p>
          <a:p>
            <a:pPr marL="0" lvl="0" indent="0">
              <a:buNone/>
            </a:pPr>
            <a:r>
              <a:rPr lang="fi-FI" sz="2400" dirty="0">
                <a:hlinkClick r:id="rId2"/>
              </a:rPr>
              <a:t>https://tuni.zoom.us/j/61188026495?pwd=dENIc2hDdTQzTUpyMlczKzF3Sm9WUT09</a:t>
            </a:r>
            <a:endParaRPr lang="fi-FI" sz="2400" dirty="0"/>
          </a:p>
          <a:p>
            <a:pPr marL="0" lvl="0" indent="0">
              <a:buNone/>
            </a:pPr>
            <a:r>
              <a:rPr lang="fi-FI" sz="2400" dirty="0" err="1"/>
              <a:t>Meeting</a:t>
            </a:r>
            <a:r>
              <a:rPr lang="fi-FI" sz="2400" dirty="0"/>
              <a:t> ID: 611 8802 6495</a:t>
            </a:r>
          </a:p>
          <a:p>
            <a:pPr marL="0" lvl="0" indent="0">
              <a:buNone/>
            </a:pPr>
            <a:r>
              <a:rPr lang="fi-FI" sz="2400" dirty="0" err="1"/>
              <a:t>Passcode</a:t>
            </a:r>
            <a:r>
              <a:rPr lang="fi-FI" sz="2400" dirty="0"/>
              <a:t>: 753836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C8720-DCC1-4DBE-9848-EC304D466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389" y="5510928"/>
            <a:ext cx="4001824" cy="98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3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Tervetuloa 1.työpajaan  maanantaina 26.10</vt:lpstr>
      <vt:lpstr>Työpajatyöskentelyn linkki, klo 13-15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 1.työpajaan  ma 26.10 klo 13-15 </dc:title>
  <dc:creator>Katja Hautsalo (TAMK)</dc:creator>
  <cp:lastModifiedBy>Katja Hautsalo (TAMK)</cp:lastModifiedBy>
  <cp:revision>5</cp:revision>
  <dcterms:created xsi:type="dcterms:W3CDTF">2020-10-07T06:37:37Z</dcterms:created>
  <dcterms:modified xsi:type="dcterms:W3CDTF">2020-10-09T13:08:47Z</dcterms:modified>
</cp:coreProperties>
</file>